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3" r:id="rId4"/>
    <p:sldId id="264" r:id="rId5"/>
    <p:sldId id="265" r:id="rId6"/>
    <p:sldId id="266" r:id="rId7"/>
    <p:sldId id="267" r:id="rId8"/>
    <p:sldId id="259" r:id="rId9"/>
    <p:sldId id="269" r:id="rId10"/>
    <p:sldId id="260" r:id="rId11"/>
    <p:sldId id="268" r:id="rId12"/>
    <p:sldId id="26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05/08/2014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Trabalho de conclusão de curso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04</a:t>
            </a:r>
          </a:p>
          <a:p>
            <a:r>
              <a:rPr lang="pt-BR" dirty="0" smtClean="0"/>
              <a:t>Definido problema, hipóteses e justificativa</a:t>
            </a:r>
          </a:p>
          <a:p>
            <a:endParaRPr lang="pt-BR" dirty="0" smtClean="0"/>
          </a:p>
          <a:p>
            <a:r>
              <a:rPr lang="pt-BR" sz="2400" dirty="0" smtClean="0"/>
              <a:t>Prof. Diovani Milhorim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</a:t>
            </a:r>
            <a:r>
              <a:rPr lang="pt-BR" dirty="0" smtClean="0"/>
              <a:t>ustificativa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relevância do tema proposto</a:t>
            </a:r>
          </a:p>
          <a:p>
            <a:r>
              <a:rPr lang="pt-BR" dirty="0"/>
              <a:t>motivação: pessoal, profissional, social e teórica para a escolha do tema</a:t>
            </a:r>
          </a:p>
          <a:p>
            <a:r>
              <a:rPr lang="pt-BR" dirty="0"/>
              <a:t>apontar contribuições de ordem prática ou ao estado da arte na área.</a:t>
            </a:r>
          </a:p>
          <a:p>
            <a:r>
              <a:rPr lang="pt-BR" dirty="0"/>
              <a:t>oportunidades</a:t>
            </a:r>
          </a:p>
          <a:p>
            <a:r>
              <a:rPr lang="pt-BR" dirty="0"/>
              <a:t>viabilidade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5782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J</a:t>
            </a:r>
            <a:r>
              <a:rPr lang="pt-BR" dirty="0" smtClean="0"/>
              <a:t>ustificativa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/>
              <a:t>Exemplos: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dirty="0" smtClean="0"/>
              <a:t>Com </a:t>
            </a:r>
            <a:r>
              <a:rPr lang="pt-BR" dirty="0"/>
              <a:t>este estudo teremos a oportunidade de penetrar em um ambiente industrial pouco explorado, o imunobiotecnológico, no que se refere a pesquisas sobre relações educação trabalho</a:t>
            </a:r>
            <a:r>
              <a:rPr lang="pt-BR" dirty="0" smtClean="0"/>
              <a:t>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BR" dirty="0"/>
              <a:t>O resultado deste trabalho, poderá ultrapassar os limites acadêmicos, tornando-se uma efetiva contribuição para a elaboração de políticas que regulem o processo Educação-Trabalho nestes ambientes industriais.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7825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Mãos a obra		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Tarefa do dia.</a:t>
            </a:r>
          </a:p>
          <a:p>
            <a:pPr marL="82296" indent="0">
              <a:buNone/>
            </a:pPr>
            <a:endParaRPr lang="pt-BR" dirty="0" smtClean="0"/>
          </a:p>
          <a:p>
            <a:pPr marL="82296" indent="0">
              <a:buNone/>
            </a:pPr>
            <a:r>
              <a:rPr lang="pt-BR" sz="2800" dirty="0" smtClean="0"/>
              <a:t>Definido o tema:</a:t>
            </a:r>
          </a:p>
          <a:p>
            <a:pPr marL="402336" lvl="1" indent="0" algn="just">
              <a:buNone/>
            </a:pPr>
            <a:endParaRPr lang="pt-BR" dirty="0"/>
          </a:p>
          <a:p>
            <a:pPr lvl="1" algn="just"/>
            <a:r>
              <a:rPr lang="pt-BR" dirty="0" smtClean="0"/>
              <a:t>Dê um título provisório ao seu projeto.</a:t>
            </a:r>
            <a:endParaRPr lang="pt-BR" dirty="0"/>
          </a:p>
          <a:p>
            <a:pPr lvl="1" algn="just"/>
            <a:r>
              <a:rPr lang="pt-BR" dirty="0" smtClean="0"/>
              <a:t>Redigir sucintamente o problema, a hipótese e a justificativa do seu trabalho.</a:t>
            </a:r>
          </a:p>
          <a:p>
            <a:pPr lvl="1"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040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en-US" dirty="0"/>
              <a:t>Pode ser formulado como uma pergunta (normalmente expressando relações entre variáveis).</a:t>
            </a:r>
          </a:p>
          <a:p>
            <a:pPr lvl="1"/>
            <a:r>
              <a:rPr lang="pt-BR" altLang="en-US" dirty="0"/>
              <a:t>Como a criança aprende?</a:t>
            </a:r>
          </a:p>
          <a:p>
            <a:pPr lvl="1"/>
            <a:r>
              <a:rPr lang="pt-BR" altLang="en-US" dirty="0"/>
              <a:t>As crianças de rua têm dificuldades de aprendizado decorrentes de suas condições de vida?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40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en-US" dirty="0"/>
              <a:t>Sua formulação deve ser clara, precisa e operacional.</a:t>
            </a:r>
          </a:p>
          <a:p>
            <a:pPr lvl="1"/>
            <a:r>
              <a:rPr lang="pt-BR" altLang="en-US" dirty="0"/>
              <a:t>Como funciona a mente dos delinqüentes juvenis?</a:t>
            </a:r>
          </a:p>
          <a:p>
            <a:r>
              <a:rPr lang="pt-BR" dirty="0"/>
              <a:t> O problema deve ser viável!</a:t>
            </a:r>
          </a:p>
          <a:p>
            <a:pPr lvl="1"/>
            <a:r>
              <a:rPr lang="pt-BR" dirty="0"/>
              <a:t>Como pensam os pais dos delinqüentes juvenis do Ibura?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630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dirty="0" smtClean="0"/>
              <a:t>Exemplo: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Tema</a:t>
            </a:r>
            <a:r>
              <a:rPr lang="pt-BR" dirty="0"/>
              <a:t>: o transporte clandestino em SP: estratégia de sobrevivência do desempregado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Formulação do Problema</a:t>
            </a:r>
            <a:r>
              <a:rPr lang="pt-BR" dirty="0"/>
              <a:t>: o aumento do número de transportes coletivos clandestinos é uma estratégia de sobrevivência entre os desempregados?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638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pt-BR" dirty="0" smtClean="0"/>
              <a:t>Exemplo: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Tema</a:t>
            </a:r>
            <a:r>
              <a:rPr lang="pt-BR" dirty="0"/>
              <a:t>: a utilização da informática no aprendizado de Probabilidade;</a:t>
            </a:r>
          </a:p>
          <a:p>
            <a:pPr>
              <a:buFont typeface="Wingdings" pitchFamily="2" charset="2"/>
              <a:buNone/>
            </a:pPr>
            <a:r>
              <a:rPr lang="pt-BR" b="1" dirty="0">
                <a:solidFill>
                  <a:srgbClr val="B31933"/>
                </a:solidFill>
              </a:rPr>
              <a:t>Formulação do Problema</a:t>
            </a:r>
            <a:r>
              <a:rPr lang="pt-BR" dirty="0"/>
              <a:t>: em que medida a utilização de um sistema inteligente com Redes Bayesianas para modelar o usuário pode auxiliar no aprendizado de probabilidade nos cursos de CC?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557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Em resumo...</a:t>
            </a:r>
          </a:p>
          <a:p>
            <a:pPr lvl="1"/>
            <a:r>
              <a:rPr lang="pt-BR" dirty="0"/>
              <a:t>problema: questão não resolvida, cuja resposta tem alguma relevância.</a:t>
            </a:r>
          </a:p>
          <a:p>
            <a:pPr lvl="1"/>
            <a:r>
              <a:rPr lang="pt-BR" dirty="0"/>
              <a:t>deve ser formulado sob a forma de pergunta, o que guia a investigação</a:t>
            </a:r>
          </a:p>
          <a:p>
            <a:pPr lvl="1"/>
            <a:r>
              <a:rPr lang="pt-BR" dirty="0"/>
              <a:t>Deve ter uma solução viável </a:t>
            </a:r>
          </a:p>
          <a:p>
            <a:pPr lvl="1"/>
            <a:r>
              <a:rPr lang="pt-BR" dirty="0"/>
              <a:t>Seus termos devem ser claros</a:t>
            </a:r>
          </a:p>
          <a:p>
            <a:pPr lvl="1"/>
            <a:r>
              <a:rPr lang="pt-BR" b="1" dirty="0">
                <a:solidFill>
                  <a:srgbClr val="B31933"/>
                </a:solidFill>
              </a:rPr>
              <a:t>Podem me dar alguns exemplos? 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152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/>
              <a:t>A apresentação de um problema de pesquisa pode incluir:</a:t>
            </a:r>
          </a:p>
          <a:p>
            <a:pPr lvl="1"/>
            <a:r>
              <a:rPr lang="pt-PT" dirty="0"/>
              <a:t>Introdução: onde é apresentado o tema</a:t>
            </a:r>
          </a:p>
          <a:p>
            <a:pPr lvl="1"/>
            <a:r>
              <a:rPr lang="pt-PT" dirty="0"/>
              <a:t>Situação problema: caracterização do problema, delimitando o estudo</a:t>
            </a:r>
          </a:p>
          <a:p>
            <a:pPr lvl="1"/>
            <a:r>
              <a:rPr lang="pt-PT" dirty="0"/>
              <a:t>A pergunta propriamente dita</a:t>
            </a:r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33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/>
              <a:t>Pressuposto, tentativa de explicar o que não se conhece. Resposta possível para a pergunta do </a:t>
            </a:r>
            <a:r>
              <a:rPr lang="pt-BR" dirty="0" smtClean="0"/>
              <a:t>problema</a:t>
            </a:r>
          </a:p>
          <a:p>
            <a:pPr marL="82296" indent="0">
              <a:lnSpc>
                <a:spcPct val="90000"/>
              </a:lnSpc>
              <a:buNone/>
            </a:pPr>
            <a:endParaRPr lang="pt-BR" dirty="0"/>
          </a:p>
          <a:p>
            <a:pPr>
              <a:lnSpc>
                <a:spcPct val="90000"/>
              </a:lnSpc>
            </a:pPr>
            <a:r>
              <a:rPr lang="pt-BR" dirty="0"/>
              <a:t>Elaborada a partir de várias fontes: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Observação da realidade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Resultado de outros estudos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Derivada de outras teorias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Derivada da Intuição do Pesquisador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587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Hipótese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Linguagem clara e Simples;</a:t>
            </a:r>
          </a:p>
          <a:p>
            <a:pPr lvl="1"/>
            <a:r>
              <a:rPr lang="pt-BR" sz="2400" dirty="0"/>
              <a:t>Idosos dependentes de suas esposas tendem a justificar as atitudes destas como naturais</a:t>
            </a:r>
          </a:p>
          <a:p>
            <a:r>
              <a:rPr lang="pt-BR" sz="2800" dirty="0"/>
              <a:t>Ser específica</a:t>
            </a:r>
          </a:p>
          <a:p>
            <a:pPr lvl="1"/>
            <a:r>
              <a:rPr lang="pt-BR" sz="2400" dirty="0"/>
              <a:t>As mulheres que cuidam de seus maridos, em sua maioria, possuem baixo status econômico</a:t>
            </a:r>
          </a:p>
          <a:p>
            <a:r>
              <a:rPr lang="pt-BR" sz="2800" dirty="0"/>
              <a:t>Evitar expressões valorativas</a:t>
            </a:r>
          </a:p>
          <a:p>
            <a:pPr lvl="1"/>
            <a:r>
              <a:rPr lang="pt-BR" sz="2400" dirty="0"/>
              <a:t>Bom, mau, ruim</a:t>
            </a:r>
          </a:p>
          <a:p>
            <a:r>
              <a:rPr lang="pt-BR" sz="2800" dirty="0"/>
              <a:t>Ser coerente com uma teoria que a sustente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520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</TotalTime>
  <Words>470</Words>
  <Application>Microsoft Office PowerPoint</Application>
  <PresentationFormat>Apresentação no Ecrã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Solstício</vt:lpstr>
      <vt:lpstr>Trabalho de conclusão de curso</vt:lpstr>
      <vt:lpstr>Problema</vt:lpstr>
      <vt:lpstr>Problema</vt:lpstr>
      <vt:lpstr>Problema</vt:lpstr>
      <vt:lpstr>Problema</vt:lpstr>
      <vt:lpstr>Problema</vt:lpstr>
      <vt:lpstr>Problema</vt:lpstr>
      <vt:lpstr>Hipótese</vt:lpstr>
      <vt:lpstr>Hipótese</vt:lpstr>
      <vt:lpstr>Justificativa</vt:lpstr>
      <vt:lpstr>Justificativa</vt:lpstr>
      <vt:lpstr>Mãos a obra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13</cp:revision>
  <dcterms:created xsi:type="dcterms:W3CDTF">2013-02-07T12:39:07Z</dcterms:created>
  <dcterms:modified xsi:type="dcterms:W3CDTF">2014-08-05T14:40:12Z</dcterms:modified>
</cp:coreProperties>
</file>