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es.usp.br/" TargetMode="External"/><Relationship Id="rId2" Type="http://schemas.openxmlformats.org/officeDocument/2006/relationships/hyperlink" Target="http://www.capes.gov.br/servicos/banco-de-te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dtd.ibict.br/" TargetMode="External"/><Relationship Id="rId5" Type="http://schemas.openxmlformats.org/officeDocument/2006/relationships/hyperlink" Target="http://www.bibliotecadigital.unicamp.br/document/list.php?tid=48" TargetMode="External"/><Relationship Id="rId4" Type="http://schemas.openxmlformats.org/officeDocument/2006/relationships/hyperlink" Target="http://www.acervodigital.unesp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Trabalho de conclusão de 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03</a:t>
            </a:r>
          </a:p>
          <a:p>
            <a:r>
              <a:rPr lang="pt-BR" dirty="0" smtClean="0"/>
              <a:t>Tema, problema, hipóteses e justificativa</a:t>
            </a:r>
          </a:p>
          <a:p>
            <a:endParaRPr lang="pt-BR" dirty="0" smtClean="0"/>
          </a:p>
          <a:p>
            <a:r>
              <a:rPr lang="pt-BR" sz="2400" dirty="0" smtClean="0"/>
              <a:t>Prof. Diovani Milhorim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 a obra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Tema</a:t>
            </a:r>
          </a:p>
          <a:p>
            <a:pPr lvl="1"/>
            <a:r>
              <a:rPr lang="pt-BR" dirty="0" smtClean="0"/>
              <a:t>Alguns sites de pequisa:</a:t>
            </a:r>
          </a:p>
          <a:p>
            <a:pPr marL="402336" lvl="1" indent="0">
              <a:buNone/>
            </a:pPr>
            <a:endParaRPr lang="pt-BR" dirty="0"/>
          </a:p>
          <a:p>
            <a:pPr lvl="2"/>
            <a:r>
              <a:rPr lang="pt-BR" dirty="0" smtClean="0">
                <a:hlinkClick r:id="rId2"/>
              </a:rPr>
              <a:t>Banco de teses da CAPES</a:t>
            </a:r>
            <a:endParaRPr lang="pt-BR" dirty="0" smtClean="0"/>
          </a:p>
          <a:p>
            <a:pPr lvl="2"/>
            <a:r>
              <a:rPr lang="pt-BR" dirty="0" smtClean="0">
                <a:hlinkClick r:id="rId3"/>
              </a:rPr>
              <a:t>Banco de teses da USP</a:t>
            </a:r>
            <a:endParaRPr lang="pt-BR" dirty="0" smtClean="0"/>
          </a:p>
          <a:p>
            <a:pPr lvl="2"/>
            <a:r>
              <a:rPr lang="pt-BR" dirty="0" smtClean="0">
                <a:hlinkClick r:id="rId4"/>
              </a:rPr>
              <a:t>Banco de teses da UNESP-Bauru</a:t>
            </a:r>
            <a:endParaRPr lang="pt-BR" dirty="0" smtClean="0"/>
          </a:p>
          <a:p>
            <a:pPr lvl="2"/>
            <a:r>
              <a:rPr lang="pt-BR" dirty="0" smtClean="0">
                <a:hlinkClick r:id="rId5"/>
              </a:rPr>
              <a:t>Biblioteca digital Unicamp</a:t>
            </a:r>
            <a:endParaRPr lang="pt-BR" dirty="0" smtClean="0"/>
          </a:p>
          <a:p>
            <a:pPr lvl="2"/>
            <a:r>
              <a:rPr lang="pt-BR" dirty="0" smtClean="0">
                <a:hlinkClick r:id="rId6"/>
              </a:rPr>
              <a:t>Biblioteca digital brasileira de teses e </a:t>
            </a:r>
            <a:r>
              <a:rPr lang="pt-BR" smtClean="0">
                <a:hlinkClick r:id="rId6"/>
              </a:rPr>
              <a:t>dissertações.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4499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Mãos a obra		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Segundo passo</a:t>
            </a:r>
          </a:p>
          <a:p>
            <a:pPr lvl="1"/>
            <a:r>
              <a:rPr lang="pt-BR" sz="2400" dirty="0" smtClean="0"/>
              <a:t>Problema</a:t>
            </a:r>
          </a:p>
          <a:p>
            <a:pPr lvl="1"/>
            <a:r>
              <a:rPr lang="pt-BR" sz="2400" dirty="0" smtClean="0"/>
              <a:t>Hipótese</a:t>
            </a:r>
          </a:p>
          <a:p>
            <a:pPr lvl="1"/>
            <a:r>
              <a:rPr lang="pt-BR" sz="2400" dirty="0" smtClean="0"/>
              <a:t>Justificativa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Tarefa para casa</a:t>
            </a:r>
          </a:p>
          <a:p>
            <a:endParaRPr lang="pt-BR" dirty="0"/>
          </a:p>
          <a:p>
            <a:pPr lvl="1" algn="just"/>
            <a:r>
              <a:rPr lang="pt-BR" sz="2400" dirty="0" smtClean="0"/>
              <a:t>Definir o problema a hípótese e a justificativa do seu trabalho.</a:t>
            </a:r>
          </a:p>
          <a:p>
            <a:pPr marL="402336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04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76</Words>
  <Application>Microsoft Office PowerPoint</Application>
  <PresentationFormat>Apresentação no Ecrã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Solstício</vt:lpstr>
      <vt:lpstr>Trabalho de conclusão de curso</vt:lpstr>
      <vt:lpstr>Mão a obra</vt:lpstr>
      <vt:lpstr>Mãos a obra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16</cp:revision>
  <dcterms:created xsi:type="dcterms:W3CDTF">2013-02-07T12:39:07Z</dcterms:created>
  <dcterms:modified xsi:type="dcterms:W3CDTF">2014-08-05T14:39:31Z</dcterms:modified>
</cp:coreProperties>
</file>