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AD61E-BD94-4525-97E7-1DE5B3379A4F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EF050-D940-4E77-99E3-1E43950F58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92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pt-PT" noProof="0" smtClean="0"/>
              <a:t>Clique para editar o estilo</a:t>
            </a:r>
            <a:endParaRPr lang="pt-BR" noProof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pt-PT" noProof="0" smtClean="0"/>
              <a:t>Faça clique para editar o estilo</a:t>
            </a:r>
            <a:endParaRPr lang="pt-BR" noProof="0" smtClean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40352" y="6237312"/>
            <a:ext cx="1219200" cy="457200"/>
          </a:xfrm>
        </p:spPr>
        <p:txBody>
          <a:bodyPr/>
          <a:lstStyle>
            <a:lvl1pPr>
              <a:defRPr smtClean="0"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56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1B7449B-E9EA-4C50-94B3-78E06B0576CB}" type="datetime7">
              <a:rPr lang="pt-BR" smtClean="0"/>
              <a:t>mai-16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17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EA380EE-AE36-472D-8F99-37D8D0496F12}" type="datetime7">
              <a:rPr lang="pt-BR" smtClean="0"/>
              <a:t>mai-16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928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ítulo, texto e clipe de mí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381875" cy="10668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Espaço Reservado para Mídia 3"/>
          <p:cNvSpPr>
            <a:spLocks noGrp="1"/>
          </p:cNvSpPr>
          <p:nvPr>
            <p:ph type="media"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/>
          <a:p>
            <a:pPr lvl="0"/>
            <a:r>
              <a:rPr lang="pt-PT" noProof="0" smtClean="0"/>
              <a:t>Clique no ícone para adicionar multimédia</a:t>
            </a:r>
            <a:endParaRPr lang="pt-B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B013456-AD7D-437C-8ED9-A5F2E85D5091}" type="datetime7">
              <a:rPr lang="pt-BR" smtClean="0"/>
              <a:t>mai-16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14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46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19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47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1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89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95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83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836AC8-B160-4FB6-899D-C1EF004428E3}" type="datetime7">
              <a:rPr lang="pt-BR" smtClean="0"/>
              <a:t>mai-16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8344" y="623731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dirty="0" smtClean="0"/>
              <a:t>Optativa</a:t>
            </a:r>
            <a:br>
              <a:rPr lang="pt-BR" sz="3600" dirty="0" smtClean="0"/>
            </a:br>
            <a:r>
              <a:rPr lang="pt-BR" sz="3600" dirty="0" smtClean="0"/>
              <a:t>Cabeamento estruturado e fibras ópticas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19672" y="3717032"/>
            <a:ext cx="7062936" cy="1981200"/>
          </a:xfrm>
        </p:spPr>
        <p:txBody>
          <a:bodyPr/>
          <a:lstStyle/>
          <a:p>
            <a:r>
              <a:rPr lang="pt-BR" b="1" dirty="0" smtClean="0"/>
              <a:t>Aula </a:t>
            </a:r>
            <a:r>
              <a:rPr lang="pt-BR" b="1" dirty="0"/>
              <a:t>7</a:t>
            </a:r>
            <a:r>
              <a:rPr lang="pt-BR" b="1" dirty="0" smtClean="0"/>
              <a:t>:Componentes associados às fibras ópticas</a:t>
            </a:r>
            <a:endParaRPr lang="pt-BR" b="1" dirty="0" smtClean="0"/>
          </a:p>
          <a:p>
            <a:pPr algn="just"/>
            <a:r>
              <a:rPr lang="pt-BR" sz="2400" dirty="0" smtClean="0"/>
              <a:t>Prof. </a:t>
            </a:r>
            <a:r>
              <a:rPr lang="pt-BR" sz="2400" dirty="0" err="1" smtClean="0"/>
              <a:t>Diovani</a:t>
            </a:r>
            <a:r>
              <a:rPr lang="pt-BR" sz="2400" dirty="0" smtClean="0"/>
              <a:t> </a:t>
            </a:r>
            <a:r>
              <a:rPr lang="pt-BR" sz="2400" dirty="0" err="1" smtClean="0"/>
              <a:t>Milhorim</a:t>
            </a:r>
            <a:endParaRPr lang="pt-BR" sz="2400" dirty="0" smtClean="0"/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46488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Cabos ópticos: Estrutura Groove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28" y="2766594"/>
            <a:ext cx="3672408" cy="288032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476839" y="5877272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Cabo óptico do tipo Groove - detalhes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85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Cabos ópticos: Estrutura </a:t>
            </a:r>
            <a:r>
              <a:rPr lang="pt-BR" dirty="0" err="1" smtClean="0"/>
              <a:t>Ribbon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7416824" cy="391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72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Cabos ópticos: Estrutura </a:t>
            </a:r>
            <a:r>
              <a:rPr lang="pt-BR" dirty="0" err="1" smtClean="0"/>
              <a:t>Ribbon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8144966" cy="376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532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Cabos ópticos: TIPOS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492896"/>
            <a:ext cx="734481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784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Cabos ópticos: TIPOS – Cabos OPGW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492896"/>
            <a:ext cx="712879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583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Cabos ópticos: TIPOS – Cabos OPGW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7380362" cy="39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67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Cabos ópticos: TIPOS – Cabos OPGW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7416824" cy="378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858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905000"/>
            <a:ext cx="7224464" cy="41148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Cabos ópticos: TIPOS – Cabos em dutos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7200800" cy="391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410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905000"/>
            <a:ext cx="7632848" cy="41148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Cabos ópticos: TIPOS – Cabos enterrados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780928"/>
            <a:ext cx="7776865" cy="389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914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905000"/>
            <a:ext cx="7632848" cy="41148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Cabos ópticos: TIPOS – Instalação aérea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7416824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24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Cabos ópticos: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763284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545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905000"/>
            <a:ext cx="7632848" cy="41148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Cabos ópticos: TIPOS – Instalação aérea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7632849" cy="412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620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905000"/>
            <a:ext cx="7632848" cy="41148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Cabos ópticos: TIPOS – cabo submarino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727280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037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905000"/>
            <a:ext cx="7632848" cy="41148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Cabos ópticos: TIPOS – cabo submarino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7669485" cy="399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669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905000"/>
            <a:ext cx="7632848" cy="41148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Cabos ópticos: Aplicação – Redes Locais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770485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230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905000"/>
            <a:ext cx="7632848" cy="41148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Redes Locais – técnicas de instalação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7456562" cy="375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012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905000"/>
            <a:ext cx="7632848" cy="41148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Redes Locais – técnicas de instalação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7430658" cy="410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082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905000"/>
            <a:ext cx="7632848" cy="41148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Redes Locais – técnicas de instalação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2708920"/>
            <a:ext cx="41719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059832" y="608400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DIO óptico – detalhe interno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61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905000"/>
            <a:ext cx="7632848" cy="41148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Redes Locais – Emenda óptica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2708920"/>
            <a:ext cx="7344817" cy="404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936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905000"/>
            <a:ext cx="7632848" cy="41148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Redes Locais – Emendas ópticas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760452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67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905000"/>
            <a:ext cx="7632848" cy="41148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Redes Locais – Emendas ópticas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Emenda por fusão: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8"/>
            <a:ext cx="791559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342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Cabos ópticos: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780928"/>
            <a:ext cx="7056785" cy="387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555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905000"/>
            <a:ext cx="7632848" cy="41148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Redes Locais – Emendas ópticas - Fusão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454" y="2780928"/>
            <a:ext cx="7128792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421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905000"/>
            <a:ext cx="7632848" cy="41148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Redes Locais – Emendas ópticas - Fusão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97088"/>
            <a:ext cx="7645234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267744" y="6237312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Máquinas de emendas ópticas por fusão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75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905000"/>
            <a:ext cx="7632848" cy="41148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Redes Locais – Emendas ópticas - Fusão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2708920"/>
            <a:ext cx="32956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619672" y="5589240"/>
            <a:ext cx="662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Forno para termo contrátil para dar rigidez à emenda por fusão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25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905000"/>
            <a:ext cx="7632848" cy="41148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Redes Locais – Emendas ópticas - Fusão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1907704" y="5589240"/>
            <a:ext cx="551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Caixa de emenda e elemento </a:t>
            </a:r>
            <a:r>
              <a:rPr lang="pt-BR" dirty="0" err="1" smtClean="0">
                <a:solidFill>
                  <a:schemeClr val="tx2"/>
                </a:solidFill>
              </a:rPr>
              <a:t>termocontrátil</a:t>
            </a:r>
            <a:r>
              <a:rPr lang="pt-BR" dirty="0" smtClean="0">
                <a:solidFill>
                  <a:schemeClr val="tx2"/>
                </a:solidFill>
              </a:rPr>
              <a:t> (</a:t>
            </a:r>
            <a:r>
              <a:rPr lang="pt-BR" dirty="0" err="1" smtClean="0">
                <a:solidFill>
                  <a:schemeClr val="tx2"/>
                </a:solidFill>
              </a:rPr>
              <a:t>tubete</a:t>
            </a:r>
            <a:r>
              <a:rPr lang="pt-BR" dirty="0" smtClean="0">
                <a:solidFill>
                  <a:schemeClr val="tx2"/>
                </a:solidFill>
              </a:rPr>
              <a:t>)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99" y="2636912"/>
            <a:ext cx="689929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642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905000"/>
            <a:ext cx="7632848" cy="41148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Redes Locais – Emendas mecânicas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564905"/>
            <a:ext cx="799288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752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905000"/>
            <a:ext cx="7632848" cy="41148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Redes Locais – emenda </a:t>
            </a:r>
            <a:r>
              <a:rPr lang="pt-BR" dirty="0" smtClean="0"/>
              <a:t>com </a:t>
            </a:r>
            <a:r>
              <a:rPr lang="pt-BR" dirty="0" smtClean="0"/>
              <a:t>Conectores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705678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5900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905000"/>
            <a:ext cx="7632848" cy="41148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Redes Locais – emendas com Conectores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7314778" cy="390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0414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905000"/>
            <a:ext cx="7632848" cy="41148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Redes Locais – </a:t>
            </a:r>
            <a:r>
              <a:rPr lang="pt-BR" dirty="0"/>
              <a:t>C</a:t>
            </a:r>
            <a:r>
              <a:rPr lang="pt-BR" dirty="0" smtClean="0"/>
              <a:t>onectores ópticos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756084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510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905000"/>
            <a:ext cx="7632848" cy="41148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Redes Locais – </a:t>
            </a:r>
            <a:r>
              <a:rPr lang="pt-BR" dirty="0"/>
              <a:t>C</a:t>
            </a:r>
            <a:r>
              <a:rPr lang="pt-BR" dirty="0" smtClean="0"/>
              <a:t>onectores ópticos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0"/>
            <a:ext cx="6336704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957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905000"/>
            <a:ext cx="7632848" cy="41148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Redes Locais – </a:t>
            </a:r>
            <a:r>
              <a:rPr lang="pt-BR" dirty="0"/>
              <a:t>C</a:t>
            </a:r>
            <a:r>
              <a:rPr lang="pt-BR" dirty="0" smtClean="0"/>
              <a:t>onectores ópticos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959302" cy="37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275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Cabos ópticos: Estrutura </a:t>
            </a:r>
            <a:r>
              <a:rPr lang="pt-BR" dirty="0" err="1" smtClean="0"/>
              <a:t>Tight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5"/>
            <a:ext cx="7632848" cy="410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591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905000"/>
            <a:ext cx="7632848" cy="41148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Redes Locais – </a:t>
            </a:r>
            <a:r>
              <a:rPr lang="pt-BR" dirty="0"/>
              <a:t>C</a:t>
            </a:r>
            <a:r>
              <a:rPr lang="pt-BR" dirty="0" smtClean="0"/>
              <a:t>onectores ópticos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5688632" cy="364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1677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905000"/>
            <a:ext cx="7632848" cy="41148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Redes Locais – </a:t>
            </a:r>
            <a:r>
              <a:rPr lang="pt-BR" dirty="0"/>
              <a:t>C</a:t>
            </a:r>
            <a:r>
              <a:rPr lang="pt-BR" dirty="0" smtClean="0"/>
              <a:t>onectores ópticos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7848872" cy="334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4323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905000"/>
            <a:ext cx="7632848" cy="41148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Redes Locais – </a:t>
            </a:r>
            <a:r>
              <a:rPr lang="pt-BR" dirty="0"/>
              <a:t>C</a:t>
            </a:r>
            <a:r>
              <a:rPr lang="pt-BR" dirty="0" smtClean="0"/>
              <a:t>onectores ópticos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636912"/>
            <a:ext cx="689610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7784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905000"/>
            <a:ext cx="7632848" cy="41148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Redes Locais – Acopladores ópticos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7488832" cy="427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3675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905000"/>
            <a:ext cx="7632848" cy="41148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Redes Locais – Acoplador Estrela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7704856" cy="390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3545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905000"/>
            <a:ext cx="7632848" cy="41148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Redes Locais – Acoplador T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780928"/>
            <a:ext cx="7992889" cy="394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55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Cabos ópticos: Estrutura </a:t>
            </a:r>
            <a:r>
              <a:rPr lang="pt-BR" dirty="0" err="1" smtClean="0"/>
              <a:t>Tight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827888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690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Cabos ópticos: Estrutura </a:t>
            </a:r>
            <a:r>
              <a:rPr lang="pt-BR" dirty="0" err="1" smtClean="0"/>
              <a:t>Loose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5"/>
            <a:ext cx="7645921" cy="433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622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Cabos ópticos: Estrutura </a:t>
            </a:r>
            <a:r>
              <a:rPr lang="pt-BR" dirty="0" err="1" smtClean="0"/>
              <a:t>Loose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1"/>
            <a:ext cx="7306444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329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Cabos ópticos: Estrutura </a:t>
            </a:r>
            <a:r>
              <a:rPr lang="pt-BR" dirty="0" err="1" smtClean="0"/>
              <a:t>Loose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8360838" cy="440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30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associados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Cabos ópticos: Estrutura Groove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734481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595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Ec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2977</TotalTime>
  <Words>390</Words>
  <Application>Microsoft Office PowerPoint</Application>
  <PresentationFormat>Apresentação na tela (4:3)</PresentationFormat>
  <Paragraphs>181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Tema1</vt:lpstr>
      <vt:lpstr>Optativa Cabeamento estruturado e fibras ópticas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  <vt:lpstr>Elementos associados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</dc:title>
  <dc:creator>diovani</dc:creator>
  <cp:lastModifiedBy>DIOVANI DOS SANTOS MILHORIM</cp:lastModifiedBy>
  <cp:revision>124</cp:revision>
  <dcterms:created xsi:type="dcterms:W3CDTF">2012-11-12T17:59:34Z</dcterms:created>
  <dcterms:modified xsi:type="dcterms:W3CDTF">2016-05-18T14:49:44Z</dcterms:modified>
</cp:coreProperties>
</file>