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14/02/2013</a:t>
            </a:fld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14/02/2013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14/02/2013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14/02/2013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14/02/2013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14/02/2013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14/02/2013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14/02/2013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14/02/2013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14/02/2013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14/02/2013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79F61B-52D0-4429-AB69-4D9EB3DF3B26}" type="datetimeFigureOut">
              <a:rPr lang="pt-BR" smtClean="0"/>
              <a:t>14/02/2013</a:t>
            </a:fld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lbra.inf.br/joomla/images/documentos/temas_orientadores.pdf" TargetMode="External"/><Relationship Id="rId2" Type="http://schemas.openxmlformats.org/officeDocument/2006/relationships/hyperlink" Target="http://vitorpamplona.com/wiki/Id&#233;ias+e+Temas+Quentes+para+TCC+em+Computa&#231;&#227;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Projeto integrado.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02</a:t>
            </a:r>
          </a:p>
          <a:p>
            <a:r>
              <a:rPr lang="pt-BR" dirty="0" smtClean="0"/>
              <a:t>Tema, problema, hipóteses e justificativa</a:t>
            </a:r>
          </a:p>
          <a:p>
            <a:endParaRPr lang="pt-BR" dirty="0" smtClean="0"/>
          </a:p>
          <a:p>
            <a:r>
              <a:rPr lang="pt-BR" sz="2400" dirty="0" smtClean="0"/>
              <a:t>Prof. Diovani Milhorim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049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pt-BR" dirty="0"/>
              <a:t>Tema é o assunto que se deseja estudar e pesquisar para desenvolver na monografia, no projeto, no artigo, no TCC, na dissertação ou na tese. </a:t>
            </a:r>
            <a:endParaRPr lang="pt-BR" dirty="0" smtClean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Escolher </a:t>
            </a:r>
            <a:r>
              <a:rPr lang="pt-BR" dirty="0"/>
              <a:t>o tema significa selecionar um assunto de acordo com </a:t>
            </a:r>
            <a:r>
              <a:rPr lang="pt-BR" dirty="0" smtClean="0"/>
              <a:t>:</a:t>
            </a:r>
          </a:p>
          <a:p>
            <a:pPr marL="82296" indent="0" algn="just">
              <a:buNone/>
            </a:pPr>
            <a:endParaRPr lang="pt-BR" dirty="0" smtClean="0"/>
          </a:p>
          <a:p>
            <a:pPr algn="just"/>
            <a:r>
              <a:rPr lang="pt-BR" dirty="0"/>
              <a:t>A</a:t>
            </a:r>
            <a:r>
              <a:rPr lang="pt-BR" dirty="0" smtClean="0"/>
              <a:t>s </a:t>
            </a:r>
            <a:r>
              <a:rPr lang="pt-BR" dirty="0"/>
              <a:t>inclinações, as possibilidades e as tendências </a:t>
            </a:r>
            <a:r>
              <a:rPr lang="pt-BR" dirty="0" smtClean="0"/>
              <a:t>profissionais do autor</a:t>
            </a:r>
          </a:p>
          <a:p>
            <a:pPr algn="just"/>
            <a:r>
              <a:rPr lang="pt-BR" dirty="0"/>
              <a:t>O</a:t>
            </a:r>
            <a:r>
              <a:rPr lang="pt-BR" dirty="0" smtClean="0"/>
              <a:t>bjeto </a:t>
            </a:r>
            <a:r>
              <a:rPr lang="pt-BR" dirty="0"/>
              <a:t>de estudo que mereça ser investigado cientificamente, e que tenha de ser construído em função da pesquisa.</a:t>
            </a:r>
          </a:p>
        </p:txBody>
      </p:sp>
    </p:spTree>
    <p:extLst>
      <p:ext uri="{BB962C8B-B14F-4D97-AF65-F5344CB8AC3E}">
        <p14:creationId xmlns:p14="http://schemas.microsoft.com/office/powerpoint/2010/main" val="2861532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O Problema é a mola propulsora de todo o trabalho de </a:t>
            </a:r>
            <a:r>
              <a:rPr lang="pt-BR" dirty="0" smtClean="0"/>
              <a:t>pesquisa 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Problema é criado pelo próprio autor e relacionado ao tema escolhido.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autor, no caso, criará um </a:t>
            </a:r>
            <a:r>
              <a:rPr lang="pt-BR" dirty="0">
                <a:solidFill>
                  <a:srgbClr val="FF0000"/>
                </a:solidFill>
              </a:rPr>
              <a:t>questionamento</a:t>
            </a:r>
            <a:r>
              <a:rPr lang="pt-BR" dirty="0"/>
              <a:t> para definir a abrangência de sua </a:t>
            </a:r>
            <a:r>
              <a:rPr lang="pt-BR" dirty="0" smtClean="0"/>
              <a:t>pesquisa.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Pode ser uma pergunta ou uma afirmação!</a:t>
            </a:r>
            <a:endParaRPr lang="pt-BR" dirty="0"/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440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Hipótese é sinônimo de </a:t>
            </a:r>
            <a:r>
              <a:rPr lang="pt-BR" dirty="0" smtClean="0">
                <a:solidFill>
                  <a:srgbClr val="FF0000"/>
                </a:solidFill>
              </a:rPr>
              <a:t>suposição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Neste </a:t>
            </a:r>
            <a:r>
              <a:rPr lang="pt-BR" dirty="0"/>
              <a:t>sentido, Hipótese é uma afirmação categórica (uma suposição), que tenta responder ao Problema levantado pelo tema escolhido para </a:t>
            </a:r>
            <a:r>
              <a:rPr lang="pt-BR" dirty="0" smtClean="0"/>
              <a:t>o projeto.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É </a:t>
            </a:r>
            <a:r>
              <a:rPr lang="pt-BR" dirty="0"/>
              <a:t>uma pré-solução para o Problema levantado. O trabalho de pesquisa, então, irá confirmar ou negar a Hipótese (ou suposição) levantada.</a:t>
            </a:r>
          </a:p>
        </p:txBody>
      </p:sp>
    </p:spTree>
    <p:extLst>
      <p:ext uri="{BB962C8B-B14F-4D97-AF65-F5344CB8AC3E}">
        <p14:creationId xmlns:p14="http://schemas.microsoft.com/office/powerpoint/2010/main" val="300958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</a:t>
            </a:r>
            <a:r>
              <a:rPr lang="pt-BR" dirty="0" smtClean="0"/>
              <a:t>ustificativa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sz="3400" dirty="0"/>
              <a:t>A Justificativa num projeto de </a:t>
            </a:r>
            <a:r>
              <a:rPr lang="pt-BR" sz="3400" dirty="0" smtClean="0"/>
              <a:t>pesquisa é </a:t>
            </a:r>
            <a:r>
              <a:rPr lang="pt-BR" sz="3400" dirty="0"/>
              <a:t>o </a:t>
            </a:r>
            <a:r>
              <a:rPr lang="pt-BR" sz="3400" dirty="0">
                <a:solidFill>
                  <a:srgbClr val="FF0000"/>
                </a:solidFill>
              </a:rPr>
              <a:t>convencimento</a:t>
            </a:r>
            <a:r>
              <a:rPr lang="pt-BR" sz="3400" dirty="0"/>
              <a:t> de que o </a:t>
            </a:r>
            <a:r>
              <a:rPr lang="pt-BR" sz="3400" dirty="0" smtClean="0"/>
              <a:t>projeto é </a:t>
            </a:r>
            <a:r>
              <a:rPr lang="pt-BR" sz="3400" dirty="0"/>
              <a:t>fundamental de ser efetivado. É aqui que o tema escolhido pelo pesquisador e a Hipótese levantada são de suma importância, para a sociedade ou para alguns indivíduos, de ser comprovada.</a:t>
            </a:r>
          </a:p>
          <a:p>
            <a:pPr marL="82296" indent="0" algn="just">
              <a:buNone/>
            </a:pPr>
            <a:r>
              <a:rPr lang="pt-BR" sz="3400" dirty="0"/>
              <a:t> </a:t>
            </a:r>
            <a:endParaRPr lang="pt-BR" sz="3400" dirty="0" smtClean="0"/>
          </a:p>
          <a:p>
            <a:pPr algn="just"/>
            <a:r>
              <a:rPr lang="pt-BR" sz="3400" dirty="0" smtClean="0"/>
              <a:t>Deve-se </a:t>
            </a:r>
            <a:r>
              <a:rPr lang="pt-BR" sz="3400" dirty="0"/>
              <a:t>tomar o cuidado, na elaboração da Justificativa, de não se tentar justificar a Hipótese levantada, ou seja: tentar responder ou concluir o que vai ser buscado no trabalho de </a:t>
            </a:r>
            <a:r>
              <a:rPr lang="pt-BR" sz="3400" dirty="0" smtClean="0"/>
              <a:t>pesquisa.</a:t>
            </a:r>
          </a:p>
          <a:p>
            <a:pPr algn="just"/>
            <a:endParaRPr lang="pt-BR" sz="3400" dirty="0"/>
          </a:p>
          <a:p>
            <a:pPr algn="just"/>
            <a:r>
              <a:rPr lang="pt-BR" sz="3400" dirty="0" smtClean="0"/>
              <a:t>A </a:t>
            </a:r>
            <a:r>
              <a:rPr lang="pt-BR" sz="3400" dirty="0"/>
              <a:t>Justificativa exalta a importância do tema a ser estudado, ou justifica a necessidade imperiosa de se levar a efeito tal empreendimento.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578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Mão a obra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Primeiro passo: Tema</a:t>
            </a:r>
          </a:p>
          <a:p>
            <a:pPr lvl="1"/>
            <a:endParaRPr lang="pt-BR" dirty="0" smtClean="0"/>
          </a:p>
          <a:p>
            <a:pPr lvl="1"/>
            <a:r>
              <a:rPr lang="pt-BR" sz="2900" dirty="0" smtClean="0"/>
              <a:t>Identificar a área do conhecimento para a qual se tenha inclinação:</a:t>
            </a:r>
          </a:p>
          <a:p>
            <a:pPr lvl="1"/>
            <a:r>
              <a:rPr lang="pt-BR" sz="2900" dirty="0" smtClean="0"/>
              <a:t>Dentro da tecnologia da  informação podemos citar algumas áreas:</a:t>
            </a:r>
          </a:p>
          <a:p>
            <a:pPr lvl="2"/>
            <a:endParaRPr lang="pt-BR" sz="2900" smtClean="0"/>
          </a:p>
          <a:p>
            <a:pPr lvl="2"/>
            <a:r>
              <a:rPr lang="pt-BR" sz="2900" smtClean="0"/>
              <a:t>Banco </a:t>
            </a:r>
            <a:r>
              <a:rPr lang="pt-BR" sz="2900" dirty="0" smtClean="0"/>
              <a:t>de dados</a:t>
            </a:r>
          </a:p>
          <a:p>
            <a:pPr lvl="3"/>
            <a:r>
              <a:rPr lang="pt-BR" dirty="0" smtClean="0"/>
              <a:t>Otimização</a:t>
            </a:r>
          </a:p>
          <a:p>
            <a:pPr lvl="3"/>
            <a:r>
              <a:rPr lang="pt-BR" dirty="0" smtClean="0"/>
              <a:t>Servidores</a:t>
            </a:r>
          </a:p>
          <a:p>
            <a:pPr lvl="3"/>
            <a:r>
              <a:rPr lang="pt-BR" dirty="0" smtClean="0"/>
              <a:t>Infraestrutura</a:t>
            </a:r>
          </a:p>
          <a:p>
            <a:pPr lvl="2"/>
            <a:r>
              <a:rPr lang="pt-BR" dirty="0" smtClean="0"/>
              <a:t>Redes e infraestrutura</a:t>
            </a:r>
          </a:p>
          <a:p>
            <a:pPr lvl="3"/>
            <a:r>
              <a:rPr lang="pt-BR" dirty="0" smtClean="0"/>
              <a:t>Desempenho</a:t>
            </a:r>
          </a:p>
          <a:p>
            <a:pPr lvl="3"/>
            <a:r>
              <a:rPr lang="pt-BR" dirty="0" smtClean="0"/>
              <a:t>Servidores</a:t>
            </a:r>
          </a:p>
          <a:p>
            <a:pPr lvl="3"/>
            <a:r>
              <a:rPr lang="pt-BR" dirty="0" smtClean="0"/>
              <a:t>Segurança</a:t>
            </a:r>
          </a:p>
          <a:p>
            <a:pPr lvl="3"/>
            <a:r>
              <a:rPr lang="pt-BR" dirty="0" smtClean="0"/>
              <a:t>Administração </a:t>
            </a:r>
          </a:p>
          <a:p>
            <a:pPr lvl="2"/>
            <a:r>
              <a:rPr lang="pt-BR" dirty="0" smtClean="0"/>
              <a:t>Programação</a:t>
            </a:r>
          </a:p>
          <a:p>
            <a:pPr lvl="3"/>
            <a:r>
              <a:rPr lang="pt-BR" dirty="0" smtClean="0"/>
              <a:t>Web</a:t>
            </a:r>
          </a:p>
          <a:p>
            <a:pPr lvl="3"/>
            <a:r>
              <a:rPr lang="pt-BR" dirty="0" smtClean="0"/>
              <a:t>Plataformas móveis</a:t>
            </a:r>
          </a:p>
          <a:p>
            <a:pPr lvl="3"/>
            <a:r>
              <a:rPr lang="pt-BR" dirty="0" smtClean="0"/>
              <a:t>Softwares para  uso em engenharia</a:t>
            </a:r>
          </a:p>
          <a:p>
            <a:pPr lvl="3"/>
            <a:r>
              <a:rPr lang="pt-BR" dirty="0" smtClean="0"/>
              <a:t>Softwares para uso comercial</a:t>
            </a:r>
          </a:p>
          <a:p>
            <a:pPr lvl="3"/>
            <a:r>
              <a:rPr lang="pt-BR" dirty="0" smtClean="0"/>
              <a:t>Redes sociais.</a:t>
            </a:r>
          </a:p>
          <a:p>
            <a:pPr lvl="2"/>
            <a:r>
              <a:rPr lang="pt-BR" dirty="0" smtClean="0"/>
              <a:t>Governança</a:t>
            </a:r>
          </a:p>
          <a:p>
            <a:pPr lvl="3"/>
            <a:r>
              <a:rPr lang="pt-BR" dirty="0" smtClean="0"/>
              <a:t>COBIT</a:t>
            </a:r>
          </a:p>
          <a:p>
            <a:pPr lvl="3"/>
            <a:r>
              <a:rPr lang="pt-BR" dirty="0" smtClean="0"/>
              <a:t>ITIL</a:t>
            </a:r>
          </a:p>
        </p:txBody>
      </p:sp>
    </p:spTree>
    <p:extLst>
      <p:ext uri="{BB962C8B-B14F-4D97-AF65-F5344CB8AC3E}">
        <p14:creationId xmlns:p14="http://schemas.microsoft.com/office/powerpoint/2010/main" val="94499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Mãos a obra		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Tarefa do dia.</a:t>
            </a:r>
          </a:p>
          <a:p>
            <a:endParaRPr lang="pt-BR" dirty="0"/>
          </a:p>
          <a:p>
            <a:pPr lvl="1" algn="just"/>
            <a:r>
              <a:rPr lang="pt-BR" dirty="0" smtClean="0"/>
              <a:t>Definir o tema do seu projeto ou pelo menos definir área e sub-área do conhecimento em TI que tenha afinidade.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 smtClean="0"/>
              <a:t>Sites úteis:</a:t>
            </a:r>
          </a:p>
          <a:p>
            <a:pPr lvl="2" algn="just"/>
            <a:r>
              <a:rPr lang="pt-BR" dirty="0" smtClean="0">
                <a:hlinkClick r:id="rId2"/>
              </a:rPr>
              <a:t>Vitor pamplona</a:t>
            </a:r>
            <a:endParaRPr lang="pt-BR" dirty="0" smtClean="0"/>
          </a:p>
          <a:p>
            <a:pPr lvl="2" algn="just"/>
            <a:r>
              <a:rPr lang="pt-BR" dirty="0" smtClean="0">
                <a:hlinkClick r:id="rId3"/>
              </a:rPr>
              <a:t>ULBRA – Temas sugeridos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404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347</Words>
  <Application>Microsoft Office PowerPoint</Application>
  <PresentationFormat>Apresentação no Ecrã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Solstício</vt:lpstr>
      <vt:lpstr>Projeto integrado.</vt:lpstr>
      <vt:lpstr>Tema</vt:lpstr>
      <vt:lpstr>Problema</vt:lpstr>
      <vt:lpstr>Hipótese</vt:lpstr>
      <vt:lpstr>Justificativa</vt:lpstr>
      <vt:lpstr>Mão a obra</vt:lpstr>
      <vt:lpstr>Mãos a obra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integrado.</dc:title>
  <dc:creator>diovani</dc:creator>
  <cp:lastModifiedBy>diovani</cp:lastModifiedBy>
  <cp:revision>9</cp:revision>
  <dcterms:created xsi:type="dcterms:W3CDTF">2013-02-07T12:39:07Z</dcterms:created>
  <dcterms:modified xsi:type="dcterms:W3CDTF">2013-02-14T17:43:27Z</dcterms:modified>
</cp:coreProperties>
</file>