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3" r:id="rId4"/>
    <p:sldId id="264" r:id="rId5"/>
    <p:sldId id="265" r:id="rId6"/>
    <p:sldId id="266" r:id="rId7"/>
    <p:sldId id="267" r:id="rId8"/>
    <p:sldId id="268" r:id="rId9"/>
    <p:sldId id="269" r:id="rId10"/>
    <p:sldId id="270" r:id="rId11"/>
    <p:sldId id="271" r:id="rId1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506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 smtClean="0"/>
              <a:t>Faça clique para editar o estilo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smtClean="0"/>
              <a:t>Clique para editar o estilo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PT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 smtClean="0"/>
              <a:t>Clique para editar os estilos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 smtClean="0"/>
              <a:t>Clique para editar o estilo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8F7E213-C09F-49CC-B8F5-2A85CA3A3943}" type="datetimeFigureOut">
              <a:rPr lang="pt-BR" smtClean="0"/>
              <a:t>25/08/2013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DFF262E-6332-4A40-BCF7-44AFEDF6D662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PERÍCIA EM INFORMÁTICA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683568" y="4077072"/>
            <a:ext cx="7848872" cy="2016224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Aula </a:t>
            </a:r>
            <a:r>
              <a:rPr lang="pt-BR" dirty="0" smtClean="0"/>
              <a:t>04 – </a:t>
            </a:r>
            <a:r>
              <a:rPr lang="pt-BR" dirty="0" smtClean="0"/>
              <a:t>Exames forenses em dispositivos de armazenamento computacional - </a:t>
            </a:r>
            <a:r>
              <a:rPr lang="pt-BR" dirty="0" smtClean="0"/>
              <a:t>Extração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 smtClean="0"/>
              <a:t>Curso de Sistemas de Informação.</a:t>
            </a:r>
            <a:endParaRPr lang="pt-BR" dirty="0"/>
          </a:p>
          <a:p>
            <a:r>
              <a:rPr lang="pt-BR" dirty="0" smtClean="0"/>
              <a:t>Prof. Diovani Milhorim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59166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Prática 01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Passo 02: 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r>
              <a:rPr lang="pt-BR" sz="1900" dirty="0" smtClean="0"/>
              <a:t>Utilizando o autopsy : 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r>
              <a:rPr lang="pt-BR" sz="1900" dirty="0" smtClean="0"/>
              <a:t>No navegador: localhost:9999/autospy</a:t>
            </a:r>
          </a:p>
          <a:p>
            <a:pPr marL="0" indent="0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858632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Prática 01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Passo 03: </a:t>
            </a:r>
          </a:p>
          <a:p>
            <a:pPr marL="0" indent="0">
              <a:buNone/>
            </a:pPr>
            <a:endParaRPr lang="pt-BR" sz="1900" dirty="0"/>
          </a:p>
          <a:p>
            <a:r>
              <a:rPr lang="pt-BR" sz="1900" dirty="0" smtClean="0"/>
              <a:t>Criando um case.</a:t>
            </a:r>
          </a:p>
          <a:p>
            <a:r>
              <a:rPr lang="pt-BR" sz="1900" dirty="0" smtClean="0"/>
              <a:t>Adicionando imagem</a:t>
            </a:r>
          </a:p>
          <a:p>
            <a:r>
              <a:rPr lang="pt-BR" sz="1900" dirty="0" smtClean="0"/>
              <a:t>Criando MD5</a:t>
            </a:r>
          </a:p>
          <a:p>
            <a:r>
              <a:rPr lang="pt-BR" sz="1900" dirty="0" smtClean="0"/>
              <a:t>Opção “file analysys”</a:t>
            </a:r>
          </a:p>
          <a:p>
            <a:r>
              <a:rPr lang="pt-BR" sz="1900" dirty="0" smtClean="0"/>
              <a:t>Busca por arquivos deletados</a:t>
            </a:r>
          </a:p>
          <a:p>
            <a:pPr marL="0" indent="0">
              <a:buNone/>
            </a:pP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1049230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Preservação</a:t>
            </a:r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r>
              <a:rPr lang="pt-BR" dirty="0" smtClean="0"/>
              <a:t>Análise</a:t>
            </a:r>
          </a:p>
          <a:p>
            <a:r>
              <a:rPr lang="pt-BR" dirty="0" smtClean="0"/>
              <a:t>Formalização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9852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Recuperação de todas as informações contidas na cópia dos dados provenientes da fase de preservação da evidência.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Todos os procedimentos são realizados na cópia (imagem ou espelho) da evidência</a:t>
            </a:r>
          </a:p>
          <a:p>
            <a:pPr marL="0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2543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Informações não se restrigem apenas aquelas visíveis inicialmente.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Arquivos podem ser ocultos, temporários, criptografados, fragmentos deletados, etc...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 busca de uma informação pode se tornar bastante complexa à medida que estes foram ocultos, criptografados ou mesmo apagados do sistema de arquivos. </a:t>
            </a:r>
          </a:p>
        </p:txBody>
      </p:sp>
    </p:spTree>
    <p:extLst>
      <p:ext uri="{BB962C8B-B14F-4D97-AF65-F5344CB8AC3E}">
        <p14:creationId xmlns:p14="http://schemas.microsoft.com/office/powerpoint/2010/main" val="1936546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Lembrando: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Arquivos de um sistema não são apagados simplesmente. Na verdade o que ocorre é a liberação do espaço em disco pertencente ao arquivo para gravação. Pode-se localizar arquivos inteiros ou fragmentos de arquivos apagados com softwares específicos.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1738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Busca de assinatura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Assinatura: cabecalho de um tipo de arquivo que o indentifica.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O processo de busca de um arquivo pela sua assinatura é chamado de “data carving”.</a:t>
            </a:r>
          </a:p>
        </p:txBody>
      </p:sp>
    </p:spTree>
    <p:extLst>
      <p:ext uri="{BB962C8B-B14F-4D97-AF65-F5344CB8AC3E}">
        <p14:creationId xmlns:p14="http://schemas.microsoft.com/office/powerpoint/2010/main" val="414159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Recuperação de dados: Ferramentas mais utilizadas</a:t>
            </a:r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Sleuth kit (TSK) – apanhado de ferramentas forenses</a:t>
            </a:r>
          </a:p>
          <a:p>
            <a:r>
              <a:rPr lang="pt-BR" dirty="0" smtClean="0"/>
              <a:t>Autopsy – interface gráfica do TSK</a:t>
            </a:r>
          </a:p>
          <a:p>
            <a:r>
              <a:rPr lang="pt-BR" dirty="0" smtClean="0"/>
              <a:t>Ontrack data recovery (ferramenta com custo)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878865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>
                <a:solidFill>
                  <a:srgbClr val="FF0000"/>
                </a:solidFill>
              </a:rPr>
              <a:t>Extração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Recuperação de dados: Prática 01</a:t>
            </a: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 smtClean="0"/>
              <a:t>Analisar  imagem de um sistema de arquivo para determinar a existência de arquivos deletados. </a:t>
            </a:r>
          </a:p>
        </p:txBody>
      </p:sp>
    </p:spTree>
    <p:extLst>
      <p:ext uri="{BB962C8B-B14F-4D97-AF65-F5344CB8AC3E}">
        <p14:creationId xmlns:p14="http://schemas.microsoft.com/office/powerpoint/2010/main" val="1744628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dirty="0" smtClean="0"/>
              <a:t>Exames em dispositivos de armazenamento</a:t>
            </a:r>
            <a:endParaRPr lang="pt-BR" sz="3200" dirty="0"/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76800"/>
          </a:xfrm>
        </p:spPr>
        <p:txBody>
          <a:bodyPr>
            <a:normAutofit/>
          </a:bodyPr>
          <a:lstStyle/>
          <a:p>
            <a:r>
              <a:rPr lang="pt-BR" dirty="0" smtClean="0"/>
              <a:t>Fases do exame  - dispositivos de armazenamento.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Prática 01</a:t>
            </a:r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r>
              <a:rPr lang="pt-BR" dirty="0" smtClean="0"/>
              <a:t>Passo 01: </a:t>
            </a:r>
          </a:p>
          <a:p>
            <a:pPr marL="0" indent="0">
              <a:buNone/>
            </a:pPr>
            <a:r>
              <a:rPr lang="pt-BR" sz="1900" dirty="0" smtClean="0"/>
              <a:t>Criando diretório de imagens: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r>
              <a:rPr lang="pt-BR" sz="1900" dirty="0" smtClean="0"/>
              <a:t>#mkdir /opt/imagens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r>
              <a:rPr lang="pt-BR" sz="1900" dirty="0" smtClean="0"/>
              <a:t>Criando imagem do disco</a:t>
            </a:r>
          </a:p>
          <a:p>
            <a:pPr marL="0" indent="0">
              <a:buNone/>
            </a:pPr>
            <a:endParaRPr lang="pt-BR" sz="1900" dirty="0"/>
          </a:p>
          <a:p>
            <a:pPr marL="0" indent="0">
              <a:buNone/>
            </a:pPr>
            <a:r>
              <a:rPr lang="pt-BR" sz="1900" dirty="0" smtClean="0"/>
              <a:t>#dd if=/dev/sdb1 conv=notrunc,noerror,sync &gt; /opt/imagens/pendrive01.img</a:t>
            </a:r>
            <a:endParaRPr lang="pt-BR" sz="1900" dirty="0"/>
          </a:p>
        </p:txBody>
      </p:sp>
    </p:spTree>
    <p:extLst>
      <p:ext uri="{BB962C8B-B14F-4D97-AF65-F5344CB8AC3E}">
        <p14:creationId xmlns:p14="http://schemas.microsoft.com/office/powerpoint/2010/main" val="494613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dade">
  <a:themeElements>
    <a:clrScheme name="Claridade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ássico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dad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354</TotalTime>
  <Words>434</Words>
  <Application>Microsoft Office PowerPoint</Application>
  <PresentationFormat>Apresentação no Ecrã (4:3)</PresentationFormat>
  <Paragraphs>102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11</vt:i4>
      </vt:variant>
    </vt:vector>
  </HeadingPairs>
  <TitlesOfParts>
    <vt:vector size="12" baseType="lpstr">
      <vt:lpstr>Claridade</vt:lpstr>
      <vt:lpstr>PERÍCIA EM INFORMÁTICA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  <vt:lpstr>Exames em dispositivos de armazenamento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PERÍCIA EM INFORMÁTICA</dc:title>
  <dc:creator>diovani</dc:creator>
  <cp:lastModifiedBy>diovani</cp:lastModifiedBy>
  <cp:revision>41</cp:revision>
  <dcterms:created xsi:type="dcterms:W3CDTF">2013-08-02T14:08:40Z</dcterms:created>
  <dcterms:modified xsi:type="dcterms:W3CDTF">2013-08-25T21:28:21Z</dcterms:modified>
</cp:coreProperties>
</file>