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D0F1BC-D6A9-4886-AABA-3C7B7511DB0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BE0DED-164C-439A-B4C7-8ECD9CC5C525}" type="datetimeFigureOut">
              <a:rPr lang="pt-BR" smtClean="0"/>
              <a:t>04/02/2013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596008"/>
          </a:xfrm>
        </p:spPr>
        <p:txBody>
          <a:bodyPr/>
          <a:lstStyle/>
          <a:p>
            <a:r>
              <a:rPr lang="pt-BR" dirty="0" smtClean="0"/>
              <a:t>Redes móveis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Aula 01</a:t>
            </a:r>
          </a:p>
          <a:p>
            <a:r>
              <a:rPr lang="pt-BR" dirty="0" smtClean="0"/>
              <a:t>Introdução – histórico</a:t>
            </a:r>
          </a:p>
          <a:p>
            <a:r>
              <a:rPr lang="pt-BR" dirty="0" smtClean="0"/>
              <a:t>Prof.  Diovani Milhorim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8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Questões: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Por que, apesar do desenvolvimento surpreendente da telefonia móvel e das redes de dados via rádio ainda resiste o serviço de telefonia fixa?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As redes de telefonia fixa resistirão ainda por muito tempo?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1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 existiam os telefone fixos, que precisavam estar conectados por fios metálicos até a central de comunicação mais próxima.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39433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28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89" y="3284983"/>
            <a:ext cx="42481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416824" cy="21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51" y="4005064"/>
            <a:ext cx="52292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728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6" y="4077072"/>
            <a:ext cx="1872208" cy="21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7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4168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933056"/>
            <a:ext cx="2808312" cy="243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44815" cy="2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42" y="3573016"/>
            <a:ext cx="28384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2728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24192" y="6093296"/>
            <a:ext cx="49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tecnológica da interface homem-máquina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416824" cy="23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172819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40178" y="6274314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Fashion</a:t>
            </a:r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520280" cy="19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12486" y="620992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Geek</a:t>
            </a:r>
            <a:endParaRPr lang="pt-BR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263"/>
            <a:ext cx="1211957" cy="21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16216" y="6276782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Baixo custo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9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Contiguida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217</TotalTime>
  <Words>89</Words>
  <Application>Microsoft Office PowerPoint</Application>
  <PresentationFormat>Apresentação no Ecrã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Contiguidade</vt:lpstr>
      <vt:lpstr>Redes móveis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móveis</dc:title>
  <dc:creator>diovani</dc:creator>
  <cp:lastModifiedBy>diovani</cp:lastModifiedBy>
  <cp:revision>12</cp:revision>
  <dcterms:created xsi:type="dcterms:W3CDTF">2013-02-04T10:18:16Z</dcterms:created>
  <dcterms:modified xsi:type="dcterms:W3CDTF">2013-02-04T13:56:08Z</dcterms:modified>
</cp:coreProperties>
</file>