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80" r:id="rId3"/>
    <p:sldId id="284" r:id="rId4"/>
    <p:sldId id="285" r:id="rId5"/>
    <p:sldId id="286" r:id="rId6"/>
    <p:sldId id="287" r:id="rId7"/>
    <p:sldId id="288" r:id="rId8"/>
    <p:sldId id="281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07/03/2017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07/03/2017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07/03/2017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07/03/2017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07/03/2017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07/03/2017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07/03/2017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07/03/2017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07/03/2017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07/03/2017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07/03/2017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280D69-8209-4E1C-9B90-E9F394D0BB26}" type="datetimeFigureOut">
              <a:rPr lang="pt-BR" smtClean="0"/>
              <a:t>07/03/2017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dirty="0" smtClean="0"/>
              <a:t>Administração e serviços de redes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Aula 03: Aplicações sobre TCP/IP 			</a:t>
            </a:r>
            <a:r>
              <a:rPr lang="pt-BR" dirty="0" err="1" smtClean="0"/>
              <a:t>Traceroute</a:t>
            </a:r>
            <a:endParaRPr lang="pt-BR" dirty="0" smtClean="0"/>
          </a:p>
          <a:p>
            <a:r>
              <a:rPr lang="pt-BR" sz="2000" dirty="0" smtClean="0"/>
              <a:t>Prof. </a:t>
            </a:r>
            <a:r>
              <a:rPr lang="pt-BR" sz="2000" dirty="0" err="1" smtClean="0"/>
              <a:t>Msc</a:t>
            </a:r>
            <a:r>
              <a:rPr lang="pt-BR" sz="2000" dirty="0" smtClean="0"/>
              <a:t>. </a:t>
            </a:r>
            <a:r>
              <a:rPr lang="pt-BR" sz="2000" dirty="0" err="1" smtClean="0"/>
              <a:t>Diovani</a:t>
            </a:r>
            <a:r>
              <a:rPr lang="pt-BR" sz="2000" dirty="0" smtClean="0"/>
              <a:t> </a:t>
            </a:r>
            <a:r>
              <a:rPr lang="pt-BR" sz="2000" dirty="0" err="1" smtClean="0"/>
              <a:t>Milhorim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644966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Traceroute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/>
              <a:t>Com o aplicativo </a:t>
            </a:r>
            <a:r>
              <a:rPr lang="pt-BR" sz="2000" dirty="0" err="1"/>
              <a:t>traceroute</a:t>
            </a:r>
            <a:r>
              <a:rPr lang="pt-BR" sz="2000" dirty="0"/>
              <a:t> o usuário pode descobrir o caminho percorrido pelo pacote até seu </a:t>
            </a:r>
            <a:r>
              <a:rPr lang="pt-BR" sz="2000" dirty="0" smtClean="0"/>
              <a:t>destino.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O </a:t>
            </a:r>
            <a:r>
              <a:rPr lang="pt-BR" sz="2000" dirty="0"/>
              <a:t>aplicativo </a:t>
            </a:r>
            <a:r>
              <a:rPr lang="pt-BR" sz="2000" dirty="0" err="1"/>
              <a:t>traceroute</a:t>
            </a:r>
            <a:r>
              <a:rPr lang="pt-BR" sz="2000" dirty="0"/>
              <a:t> envia </a:t>
            </a:r>
            <a:r>
              <a:rPr lang="pt-BR" sz="2000" dirty="0" smtClean="0"/>
              <a:t>várias vezes 3 </a:t>
            </a:r>
            <a:r>
              <a:rPr lang="pt-BR" sz="2000" dirty="0"/>
              <a:t>pacotes </a:t>
            </a:r>
            <a:r>
              <a:rPr lang="pt-BR" sz="2000" dirty="0" smtClean="0"/>
              <a:t>UDP contendo mensagens ICMP </a:t>
            </a:r>
            <a:r>
              <a:rPr lang="pt-BR" sz="2000" dirty="0"/>
              <a:t>com a porta de destino não usada por nenhum </a:t>
            </a:r>
            <a:r>
              <a:rPr lang="pt-BR" sz="2000" dirty="0" smtClean="0"/>
              <a:t>aplicativo.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Abaixo podemos observar o formato da mensagem ICMP.</a:t>
            </a:r>
            <a:endParaRPr lang="pt-B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509120"/>
            <a:ext cx="62103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2073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Traceroute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000" dirty="0" smtClean="0"/>
              <a:t>Processo de descoberta de rota: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pt-BR" sz="2000" dirty="0" smtClean="0"/>
              <a:t>inicialmente </a:t>
            </a:r>
            <a:r>
              <a:rPr lang="pt-BR" sz="2000" dirty="0"/>
              <a:t>com TTL igual a um (1). Quando passar pelo primeiro roteador, tornar-se-á zero e uma mensagem ICMP tempo excedido retornará. Com isso teremos informações sobre o primeiro roteador no meio do caminho e o RTT da fonte até este roteador. </a:t>
            </a:r>
            <a:endParaRPr lang="pt-BR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pt-BR" sz="2000" dirty="0" smtClean="0"/>
              <a:t>Em </a:t>
            </a:r>
            <a:r>
              <a:rPr lang="pt-BR" sz="2000" dirty="0"/>
              <a:t>seguida, o TTL é aumentado para dois (2) e novamente são enviados 3 pacotes UDP, porém a mensagem ICMP ocorrerá somente no segundo roteador. O processo se repete até que tenhamos conhecimento de cada roteador no meio do caminho, entre a nossa máquina e o destino. </a:t>
            </a:r>
            <a:endParaRPr lang="pt-BR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pt-BR" sz="2000" dirty="0" smtClean="0"/>
              <a:t>Quando se alcança </a:t>
            </a:r>
            <a:r>
              <a:rPr lang="pt-BR" sz="2000" dirty="0"/>
              <a:t>o </a:t>
            </a:r>
            <a:r>
              <a:rPr lang="pt-BR" sz="2000" dirty="0" smtClean="0"/>
              <a:t>roteador destino </a:t>
            </a:r>
            <a:r>
              <a:rPr lang="pt-BR" sz="2000" dirty="0"/>
              <a:t>não </a:t>
            </a:r>
            <a:r>
              <a:rPr lang="pt-BR" sz="2000" dirty="0" smtClean="0"/>
              <a:t>haverá retorno de mensagem </a:t>
            </a:r>
            <a:r>
              <a:rPr lang="pt-BR" sz="2000" dirty="0"/>
              <a:t>ICMP tempo excedido e sim uma mensagem ICMP porta inacessível. </a:t>
            </a:r>
            <a:endParaRPr lang="pt-BR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pt-BR" sz="2000" dirty="0" smtClean="0"/>
              <a:t>O </a:t>
            </a:r>
            <a:r>
              <a:rPr lang="pt-BR" sz="2000" dirty="0"/>
              <a:t>comando </a:t>
            </a:r>
            <a:r>
              <a:rPr lang="pt-BR" sz="2000" dirty="0" err="1"/>
              <a:t>traceroute</a:t>
            </a:r>
            <a:r>
              <a:rPr lang="pt-BR" sz="2000" dirty="0"/>
              <a:t> usa DNS reverso, para descobrir o endereço lógico através do número IP. </a:t>
            </a:r>
          </a:p>
        </p:txBody>
      </p:sp>
    </p:spTree>
    <p:extLst>
      <p:ext uri="{BB962C8B-B14F-4D97-AF65-F5344CB8AC3E}">
        <p14:creationId xmlns:p14="http://schemas.microsoft.com/office/powerpoint/2010/main" val="3859767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Traceroute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/>
              <a:t>Mensagens do aplicativo: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/>
              <a:t>Se as respostas ao pacote vêm de gateways diferentes, o </a:t>
            </a:r>
            <a:r>
              <a:rPr lang="pt-BR" sz="2000" dirty="0" err="1"/>
              <a:t>traceroute</a:t>
            </a:r>
            <a:r>
              <a:rPr lang="pt-BR" sz="2000" dirty="0"/>
              <a:t> imprime o endereço IP de cada um deles. </a:t>
            </a: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Se </a:t>
            </a:r>
            <a:r>
              <a:rPr lang="pt-BR" sz="2000" dirty="0"/>
              <a:t>não houver resposta dentro de um intervalo de </a:t>
            </a:r>
            <a:r>
              <a:rPr lang="pt-BR" sz="2000" dirty="0" err="1"/>
              <a:t>time-out</a:t>
            </a:r>
            <a:r>
              <a:rPr lang="pt-BR" sz="2000" dirty="0"/>
              <a:t> de três segundos, um * (asterisco) é impresso. </a:t>
            </a: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Se </a:t>
            </a:r>
            <a:r>
              <a:rPr lang="pt-BR" sz="2000" dirty="0"/>
              <a:t>a maioria dos </a:t>
            </a:r>
            <a:r>
              <a:rPr lang="pt-BR" sz="2000" dirty="0" err="1"/>
              <a:t>probes</a:t>
            </a:r>
            <a:r>
              <a:rPr lang="pt-BR" sz="2000" dirty="0"/>
              <a:t> resultam em um erro, o comando </a:t>
            </a:r>
            <a:r>
              <a:rPr lang="pt-BR" sz="2000" dirty="0" err="1"/>
              <a:t>traceroute</a:t>
            </a:r>
            <a:r>
              <a:rPr lang="pt-BR" sz="2000" dirty="0"/>
              <a:t> encerra a execução. 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542017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Traceroute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/>
              <a:t>A </a:t>
            </a:r>
            <a:r>
              <a:rPr lang="pt-BR" sz="2000" dirty="0" smtClean="0"/>
              <a:t>seguir apresenta-se </a:t>
            </a:r>
            <a:r>
              <a:rPr lang="pt-BR" sz="2000" dirty="0"/>
              <a:t>um exemplo da execução do aplicativo </a:t>
            </a:r>
            <a:r>
              <a:rPr lang="pt-BR" sz="2000" dirty="0" err="1" smtClean="0">
                <a:solidFill>
                  <a:srgbClr val="FF0000"/>
                </a:solidFill>
              </a:rPr>
              <a:t>tracert</a:t>
            </a:r>
            <a:r>
              <a:rPr lang="pt-BR" sz="2000" dirty="0" smtClean="0"/>
              <a:t>, </a:t>
            </a:r>
            <a:r>
              <a:rPr lang="pt-BR" sz="2000" dirty="0"/>
              <a:t>realizado numa máquina, onde o sistema </a:t>
            </a:r>
            <a:r>
              <a:rPr lang="pt-BR" sz="2000" dirty="0" smtClean="0"/>
              <a:t>operacional </a:t>
            </a:r>
            <a:r>
              <a:rPr lang="pt-BR" sz="2000" dirty="0" err="1" smtClean="0"/>
              <a:t>windows</a:t>
            </a:r>
            <a:r>
              <a:rPr lang="pt-BR" sz="2000" dirty="0" smtClean="0"/>
              <a:t>.  </a:t>
            </a:r>
          </a:p>
          <a:p>
            <a:pPr marL="0" indent="0" algn="just">
              <a:buNone/>
            </a:pPr>
            <a:endParaRPr lang="pt-BR" sz="20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36912"/>
            <a:ext cx="7210425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0383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Traceroute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/>
              <a:t>A </a:t>
            </a:r>
            <a:r>
              <a:rPr lang="pt-BR" sz="2000" dirty="0" smtClean="0"/>
              <a:t>seguir apresenta-se </a:t>
            </a:r>
            <a:r>
              <a:rPr lang="pt-BR" sz="2000" dirty="0"/>
              <a:t>um exemplo da execução do aplicativo </a:t>
            </a:r>
            <a:r>
              <a:rPr lang="pt-BR" sz="2000" dirty="0" err="1" smtClean="0">
                <a:solidFill>
                  <a:srgbClr val="FF0000"/>
                </a:solidFill>
              </a:rPr>
              <a:t>tracert</a:t>
            </a:r>
            <a:r>
              <a:rPr lang="pt-BR" sz="2000" dirty="0" smtClean="0"/>
              <a:t>, </a:t>
            </a:r>
            <a:r>
              <a:rPr lang="pt-BR" sz="2000" dirty="0"/>
              <a:t>realizado numa máquina, onde o sistema operacional </a:t>
            </a:r>
            <a:r>
              <a:rPr lang="pt-BR" sz="2000" dirty="0" smtClean="0"/>
              <a:t>Linux.  </a:t>
            </a:r>
          </a:p>
          <a:p>
            <a:pPr marL="0" indent="0" algn="just">
              <a:buNone/>
            </a:pPr>
            <a:endParaRPr lang="pt-BR" sz="2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852936"/>
            <a:ext cx="7686675" cy="3416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2560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Traceroute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/>
              <a:t>A </a:t>
            </a:r>
            <a:r>
              <a:rPr lang="pt-BR" sz="2000" dirty="0" smtClean="0"/>
              <a:t>seguir apresenta-se </a:t>
            </a:r>
            <a:r>
              <a:rPr lang="pt-BR" sz="2000" dirty="0"/>
              <a:t>um exemplo da execução do aplicativo </a:t>
            </a:r>
            <a:r>
              <a:rPr lang="pt-BR" sz="2000" dirty="0" err="1" smtClean="0">
                <a:solidFill>
                  <a:srgbClr val="FF0000"/>
                </a:solidFill>
              </a:rPr>
              <a:t>tracert</a:t>
            </a:r>
            <a:r>
              <a:rPr lang="pt-BR" sz="2000" dirty="0" smtClean="0"/>
              <a:t>, </a:t>
            </a:r>
            <a:r>
              <a:rPr lang="pt-BR" sz="2000" dirty="0"/>
              <a:t>realizado numa máquina, onde o sistema operacional </a:t>
            </a:r>
            <a:r>
              <a:rPr lang="pt-BR" sz="2000" dirty="0" smtClean="0"/>
              <a:t>Linux.  </a:t>
            </a:r>
          </a:p>
          <a:p>
            <a:pPr marL="0" indent="0" algn="just">
              <a:buNone/>
            </a:pPr>
            <a:endParaRPr lang="pt-BR" sz="2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852936"/>
            <a:ext cx="7686675" cy="3416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649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Traceroute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/>
              <a:t>	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r>
              <a:rPr lang="pt-BR" sz="2000" dirty="0"/>
              <a:t>	</a:t>
            </a:r>
            <a:r>
              <a:rPr lang="pt-BR" sz="2000" dirty="0" smtClean="0"/>
              <a:t>		</a:t>
            </a:r>
            <a:r>
              <a:rPr lang="pt-BR" sz="2000" dirty="0" smtClean="0"/>
              <a:t>Atividade prática</a:t>
            </a: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32139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1607</TotalTime>
  <Words>339</Words>
  <Application>Microsoft Office PowerPoint</Application>
  <PresentationFormat>Apresentação na tela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Brilho</vt:lpstr>
      <vt:lpstr>Administração e serviços de redes</vt:lpstr>
      <vt:lpstr>Traceroute </vt:lpstr>
      <vt:lpstr>Traceroute </vt:lpstr>
      <vt:lpstr>Traceroute </vt:lpstr>
      <vt:lpstr>Traceroute </vt:lpstr>
      <vt:lpstr>Traceroute </vt:lpstr>
      <vt:lpstr>Traceroute </vt:lpstr>
      <vt:lpstr>Traceroute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eomoraes</dc:creator>
  <cp:lastModifiedBy>DIOVANI DOS SANTOS MILHORIM</cp:lastModifiedBy>
  <cp:revision>30</cp:revision>
  <dcterms:created xsi:type="dcterms:W3CDTF">2013-10-08T19:43:32Z</dcterms:created>
  <dcterms:modified xsi:type="dcterms:W3CDTF">2017-03-07T19:16:08Z</dcterms:modified>
</cp:coreProperties>
</file>